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Lst>
  <p:notesMasterIdLst>
    <p:notesMasterId r:id="rId14"/>
  </p:notesMasterIdLst>
  <p:handoutMasterIdLst>
    <p:handoutMasterId r:id="rId15"/>
  </p:handoutMasterIdLst>
  <p:sldIdLst>
    <p:sldId id="451" r:id="rId5"/>
    <p:sldId id="538" r:id="rId6"/>
    <p:sldId id="549" r:id="rId7"/>
    <p:sldId id="562" r:id="rId8"/>
    <p:sldId id="556" r:id="rId9"/>
    <p:sldId id="571" r:id="rId10"/>
    <p:sldId id="572" r:id="rId11"/>
    <p:sldId id="435" r:id="rId12"/>
    <p:sldId id="557" r:id="rId13"/>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options" id="{3B244085-A06C-4A0D-AC38-1FCCF96387FB}">
          <p14:sldIdLst>
            <p14:sldId id="451"/>
            <p14:sldId id="538"/>
            <p14:sldId id="549"/>
          </p14:sldIdLst>
        </p14:section>
        <p14:section name="Section Opener options" id="{D3773CD4-779B-43AF-9FBD-7EF941CCFCD7}">
          <p14:sldIdLst>
            <p14:sldId id="562"/>
          </p14:sldIdLst>
        </p14:section>
        <p14:section name="Content slides" id="{0C749B40-D26C-4827-815A-EF0EDBB1F1D9}">
          <p14:sldIdLst>
            <p14:sldId id="556"/>
            <p14:sldId id="571"/>
            <p14:sldId id="572"/>
          </p14:sldIdLst>
        </p14:section>
        <p14:section name="Content &amp; Image" id="{41083D9C-0E78-4712-A4D2-672A810DDB9A}">
          <p14:sldIdLst>
            <p14:sldId id="435"/>
          </p14:sldIdLst>
        </p14:section>
        <p14:section name="Graphs and charts" id="{EA9C0D2A-1C38-41A1-B096-1BCE05E56F9D}">
          <p14:sldIdLst/>
        </p14:section>
        <p14:section name="Elements" id="{41708F08-FC16-48B6-A0C3-BF7BEC48C524}">
          <p14:sldIdLst>
            <p14:sldId id="55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FF17"/>
    <a:srgbClr val="2B0A3D"/>
    <a:srgbClr val="0070AD"/>
    <a:srgbClr val="E6E7E7"/>
    <a:srgbClr val="12ABDB"/>
    <a:srgbClr val="300B48"/>
    <a:srgbClr val="D9D9D9"/>
    <a:srgbClr val="95E616"/>
    <a:srgbClr val="FF304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77" autoAdjust="0"/>
    <p:restoredTop sz="96215" autoAdjust="0"/>
  </p:normalViewPr>
  <p:slideViewPr>
    <p:cSldViewPr>
      <p:cViewPr varScale="1">
        <p:scale>
          <a:sx n="72" d="100"/>
          <a:sy n="72" d="100"/>
        </p:scale>
        <p:origin x="1056" y="66"/>
      </p:cViewPr>
      <p:guideLst/>
    </p:cSldViewPr>
  </p:slideViewPr>
  <p:outlineViewPr>
    <p:cViewPr>
      <p:scale>
        <a:sx n="33" d="100"/>
        <a:sy n="33" d="100"/>
      </p:scale>
      <p:origin x="0" y="-58590"/>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59" d="100"/>
          <a:sy n="59" d="100"/>
        </p:scale>
        <p:origin x="2069" y="6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a16="http://schemas.microsoft.com/office/drawing/2014/main" xmlns=""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t>10-08-2018</a:t>
            </a:fld>
            <a:endParaRPr lang="pt-PT"/>
          </a:p>
        </p:txBody>
      </p:sp>
      <p:sp>
        <p:nvSpPr>
          <p:cNvPr id="4" name="Footer Placeholder 3">
            <a:extLst>
              <a:ext uri="{FF2B5EF4-FFF2-40B4-BE49-F238E27FC236}">
                <a16:creationId xmlns:a16="http://schemas.microsoft.com/office/drawing/2014/main" xmlns=""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a16="http://schemas.microsoft.com/office/drawing/2014/main" xmlns=""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t>10/08/2018</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t>2</a:t>
            </a:fld>
            <a:endParaRPr lang="pt-BR"/>
          </a:p>
        </p:txBody>
      </p:sp>
    </p:spTree>
    <p:extLst>
      <p:ext uri="{BB962C8B-B14F-4D97-AF65-F5344CB8AC3E}">
        <p14:creationId xmlns:p14="http://schemas.microsoft.com/office/powerpoint/2010/main" val="430073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Usar</a:t>
            </a:r>
            <a:r>
              <a:rPr lang="en-US" dirty="0"/>
              <a:t> </a:t>
            </a:r>
            <a:r>
              <a:rPr lang="en-US" dirty="0" err="1"/>
              <a:t>para</a:t>
            </a:r>
            <a:r>
              <a:rPr lang="en-US" dirty="0"/>
              <a:t> </a:t>
            </a:r>
            <a:r>
              <a:rPr lang="en-US" dirty="0" err="1"/>
              <a:t>separador</a:t>
            </a:r>
            <a:r>
              <a:rPr lang="en-US" dirty="0"/>
              <a:t> de </a:t>
            </a:r>
            <a:r>
              <a:rPr lang="en-US" dirty="0" err="1"/>
              <a:t>capitulos</a:t>
            </a:r>
            <a:r>
              <a:rPr lang="en-US" dirty="0"/>
              <a:t> . </a:t>
            </a:r>
            <a:r>
              <a:rPr lang="en-US" dirty="0" err="1"/>
              <a:t>Seria</a:t>
            </a:r>
            <a:r>
              <a:rPr lang="en-US" dirty="0"/>
              <a:t> </a:t>
            </a:r>
            <a:r>
              <a:rPr lang="en-US" dirty="0" err="1"/>
              <a:t>bom</a:t>
            </a:r>
            <a:r>
              <a:rPr lang="en-US" dirty="0"/>
              <a:t> </a:t>
            </a:r>
            <a:r>
              <a:rPr lang="en-US" dirty="0" err="1"/>
              <a:t>ter</a:t>
            </a:r>
            <a:r>
              <a:rPr lang="en-US" dirty="0"/>
              <a:t> </a:t>
            </a:r>
            <a:r>
              <a:rPr lang="en-US" dirty="0" err="1"/>
              <a:t>esta</a:t>
            </a:r>
            <a:r>
              <a:rPr lang="en-US" dirty="0"/>
              <a:t> </a:t>
            </a:r>
            <a:r>
              <a:rPr lang="en-US" dirty="0" err="1"/>
              <a:t>versao</a:t>
            </a:r>
            <a:r>
              <a:rPr lang="en-US" dirty="0"/>
              <a:t> </a:t>
            </a:r>
            <a:r>
              <a:rPr lang="en-US" dirty="0" err="1"/>
              <a:t>em</a:t>
            </a:r>
            <a:r>
              <a:rPr lang="en-US" dirty="0"/>
              <a:t> </a:t>
            </a:r>
            <a:r>
              <a:rPr lang="en-US" dirty="0" err="1"/>
              <a:t>vermelho</a:t>
            </a:r>
            <a:r>
              <a:rPr lang="en-US" dirty="0"/>
              <a:t> e </a:t>
            </a:r>
            <a:r>
              <a:rPr lang="en-US" dirty="0" err="1"/>
              <a:t>verde</a:t>
            </a:r>
            <a:r>
              <a:rPr lang="en-US" dirty="0"/>
              <a:t> </a:t>
            </a:r>
            <a:r>
              <a:rPr lang="en-US" dirty="0" err="1"/>
              <a:t>tb</a:t>
            </a:r>
            <a:r>
              <a:rPr lang="en-US" dirty="0"/>
              <a:t>.</a:t>
            </a:r>
            <a:r>
              <a:rPr lang="en-US" baseline="0" dirty="0"/>
              <a:t>. </a:t>
            </a:r>
          </a:p>
          <a:p>
            <a:endParaRPr lang="en-US" dirty="0"/>
          </a:p>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3</a:t>
            </a:fld>
            <a:endParaRPr lang="pt-BR"/>
          </a:p>
        </p:txBody>
      </p:sp>
    </p:spTree>
    <p:extLst>
      <p:ext uri="{BB962C8B-B14F-4D97-AF65-F5344CB8AC3E}">
        <p14:creationId xmlns:p14="http://schemas.microsoft.com/office/powerpoint/2010/main" val="4276943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4</a:t>
            </a:fld>
            <a:endParaRPr lang="pt-BR"/>
          </a:p>
        </p:txBody>
      </p:sp>
    </p:spTree>
    <p:extLst>
      <p:ext uri="{BB962C8B-B14F-4D97-AF65-F5344CB8AC3E}">
        <p14:creationId xmlns:p14="http://schemas.microsoft.com/office/powerpoint/2010/main" val="1603393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EVITAR </a:t>
            </a:r>
            <a:r>
              <a:rPr lang="en-US" dirty="0" err="1"/>
              <a:t>usar</a:t>
            </a:r>
            <a:r>
              <a:rPr lang="en-US" dirty="0"/>
              <a:t> o </a:t>
            </a:r>
            <a:r>
              <a:rPr lang="en-US" baseline="0" dirty="0" err="1"/>
              <a:t>spada</a:t>
            </a:r>
            <a:r>
              <a:rPr lang="en-US" baseline="0" dirty="0"/>
              <a:t> </a:t>
            </a:r>
            <a:r>
              <a:rPr lang="en-US" baseline="0" dirty="0" err="1"/>
              <a:t>branco</a:t>
            </a:r>
            <a:r>
              <a:rPr lang="en-US" baseline="0" dirty="0"/>
              <a:t> – tem </a:t>
            </a:r>
            <a:r>
              <a:rPr lang="en-US" baseline="0" dirty="0" err="1"/>
              <a:t>que</a:t>
            </a:r>
            <a:r>
              <a:rPr lang="en-US" baseline="0" dirty="0"/>
              <a:t> </a:t>
            </a:r>
            <a:r>
              <a:rPr lang="en-US" baseline="0" dirty="0" err="1"/>
              <a:t>ser</a:t>
            </a:r>
            <a:r>
              <a:rPr lang="en-US" baseline="0" dirty="0"/>
              <a:t> </a:t>
            </a:r>
            <a:r>
              <a:rPr lang="en-US" baseline="0" dirty="0" err="1"/>
              <a:t>sempre</a:t>
            </a:r>
            <a:r>
              <a:rPr lang="en-US" baseline="0" dirty="0"/>
              <a:t> o </a:t>
            </a:r>
            <a:r>
              <a:rPr lang="en-US" baseline="0" dirty="0" err="1"/>
              <a:t>colorido</a:t>
            </a:r>
            <a:r>
              <a:rPr lang="en-US" baseline="0" dirty="0"/>
              <a:t>. </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8</a:t>
            </a:fld>
            <a:endParaRPr lang="pt-BR"/>
          </a:p>
        </p:txBody>
      </p:sp>
    </p:spTree>
    <p:extLst>
      <p:ext uri="{BB962C8B-B14F-4D97-AF65-F5344CB8AC3E}">
        <p14:creationId xmlns:p14="http://schemas.microsoft.com/office/powerpoint/2010/main" val="9927149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1.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3.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6.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21.png"/><Relationship Id="rId5" Type="http://schemas.openxmlformats.org/officeDocument/2006/relationships/image" Target="../media/image18.png"/><Relationship Id="rId15" Type="http://schemas.openxmlformats.org/officeDocument/2006/relationships/image" Target="../media/image22.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0.png"/><Relationship Id="rId14" Type="http://schemas.openxmlformats.org/officeDocument/2006/relationships/hyperlink" Target="http://www.capgemini.com/"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18.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5.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2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7.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svg"/><Relationship Id="rId2" Type="http://schemas.openxmlformats.org/officeDocument/2006/relationships/image" Target="../media/image28.pn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269772541"/>
      </p:ext>
    </p:extLst>
  </p:cSld>
  <p:clrMapOvr>
    <a:masterClrMapping/>
  </p:clrMapOvr>
  <p:extLst mod="1">
    <p:ext uri="{DCECCB84-F9BA-43D5-87BE-67443E8EF086}">
      <p15:sldGuideLst xmlns:p15="http://schemas.microsoft.com/office/powerpoint/2012/main">
        <p15:guide id="3" pos="721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4.sv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image" Target="../media/image4.svg"/><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image" Target="../media/image2.png"/><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theme" Target="../theme/theme3.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image" Target="../media/image4.svg"/><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10" Type="http://schemas.openxmlformats.org/officeDocument/2006/relationships/image" Target="../media/image2.png"/><Relationship Id="rId4" Type="http://schemas.openxmlformats.org/officeDocument/2006/relationships/slideLayout" Target="../slideLayouts/slideLayout36.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58" r:id="rId1"/>
    <p:sldLayoutId id="2147483790" r:id="rId2"/>
    <p:sldLayoutId id="2147483721" r:id="rId3"/>
    <p:sldLayoutId id="2147483810" r:id="rId4"/>
    <p:sldLayoutId id="2147483666" r:id="rId5"/>
    <p:sldLayoutId id="2147483720"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4">
            <a:extLst>
              <a:ext uri="{96DAC541-7B7A-43D3-8B79-37D633B846F1}">
                <asvg:svgBlip xmlns:asvg="http://schemas.microsoft.com/office/drawing/2016/SVG/main" xmlns=""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 id="2147483799"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10">
            <a:extLst>
              <a:ext uri="{96DAC541-7B7A-43D3-8B79-37D633B846F1}">
                <asvg:svgBlip xmlns:asvg="http://schemas.microsoft.com/office/drawing/2016/SVG/main" xmlns="" r:embed="rId13"/>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p:cNvSpPr>
            <a:spLocks noGrp="1"/>
          </p:cNvSpPr>
          <p:nvPr>
            <p:ph type="ctrTitle"/>
          </p:nvPr>
        </p:nvSpPr>
        <p:spPr>
          <a:xfrm>
            <a:off x="381000" y="1447800"/>
            <a:ext cx="5535612" cy="3170559"/>
          </a:xfrm>
        </p:spPr>
        <p:style>
          <a:lnRef idx="2">
            <a:schemeClr val="accent2"/>
          </a:lnRef>
          <a:fillRef idx="1">
            <a:schemeClr val="lt1"/>
          </a:fillRef>
          <a:effectRef idx="0">
            <a:schemeClr val="accent2"/>
          </a:effectRef>
          <a:fontRef idx="minor">
            <a:schemeClr val="dk1"/>
          </a:fontRef>
        </p:style>
        <p:txBody>
          <a:bodyPr/>
          <a:lstStyle/>
          <a:p>
            <a:pPr>
              <a:lnSpc>
                <a:spcPct val="150000"/>
              </a:lnSpc>
            </a:pPr>
            <a:r>
              <a:rPr lang="en-US" b="1" dirty="0" smtClean="0">
                <a:solidFill>
                  <a:schemeClr val="tx1"/>
                </a:solidFill>
                <a:latin typeface="Times New Roman" panose="02020603050405020304" pitchFamily="18" charset="0"/>
                <a:cs typeface="Times New Roman" panose="02020603050405020304" pitchFamily="18" charset="0"/>
              </a:rPr>
              <a:t/>
            </a:r>
            <a:br>
              <a:rPr lang="en-US" b="1" dirty="0" smtClean="0">
                <a:solidFill>
                  <a:schemeClr val="tx1"/>
                </a:solidFill>
                <a:latin typeface="Times New Roman" panose="02020603050405020304" pitchFamily="18" charset="0"/>
                <a:cs typeface="Times New Roman" panose="02020603050405020304" pitchFamily="18" charset="0"/>
              </a:rPr>
            </a:br>
            <a:r>
              <a:rPr lang="en-US" b="1" dirty="0" smtClean="0">
                <a:solidFill>
                  <a:schemeClr val="tx1"/>
                </a:solidFill>
                <a:latin typeface="Times New Roman" panose="02020603050405020304" pitchFamily="18" charset="0"/>
                <a:cs typeface="Times New Roman" panose="02020603050405020304" pitchFamily="18" charset="0"/>
              </a:rPr>
              <a:t>Team..</a:t>
            </a:r>
            <a:r>
              <a:rPr lang="en-US" b="1" dirty="0">
                <a:latin typeface="Times New Roman" panose="02020603050405020304" pitchFamily="18" charset="0"/>
                <a:cs typeface="Times New Roman" panose="02020603050405020304" pitchFamily="18" charset="0"/>
              </a:rPr>
              <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S.P.S.S. </a:t>
            </a:r>
            <a:r>
              <a:rPr lang="en-US" b="1" dirty="0" err="1" smtClean="0">
                <a:latin typeface="Times New Roman" panose="02020603050405020304" pitchFamily="18" charset="0"/>
                <a:cs typeface="Times New Roman" panose="02020603050405020304" pitchFamily="18" charset="0"/>
              </a:rPr>
              <a:t>Swaroopa</a:t>
            </a:r>
            <a:r>
              <a:rPr lang="en-US" b="1" dirty="0" smtClean="0">
                <a:latin typeface="Times New Roman" panose="02020603050405020304" pitchFamily="18" charset="0"/>
                <a:cs typeface="Times New Roman" panose="02020603050405020304" pitchFamily="18" charset="0"/>
              </a:rPr>
              <a:t> - 152990 </a:t>
            </a:r>
            <a:br>
              <a:rPr lang="en-US" b="1" dirty="0" smtClean="0">
                <a:latin typeface="Times New Roman" panose="02020603050405020304" pitchFamily="18" charset="0"/>
                <a:cs typeface="Times New Roman" panose="02020603050405020304" pitchFamily="18" charset="0"/>
              </a:rPr>
            </a:br>
            <a:r>
              <a:rPr lang="en-US" b="1" dirty="0" smtClean="0">
                <a:latin typeface="Times New Roman" panose="02020603050405020304" pitchFamily="18" charset="0"/>
                <a:cs typeface="Times New Roman" panose="02020603050405020304" pitchFamily="18" charset="0"/>
              </a:rPr>
              <a:t> K.</a:t>
            </a:r>
            <a:r>
              <a:rPr lang="en-US" b="1" dirty="0" smtClean="0">
                <a:latin typeface="Times New Roman" panose="02020603050405020304" pitchFamily="18" charset="0"/>
                <a:cs typeface="Times New Roman" panose="02020603050405020304" pitchFamily="18" charset="0"/>
              </a:rPr>
              <a:t> Ashritha </a:t>
            </a:r>
            <a:r>
              <a:rPr lang="en-US" b="1" dirty="0" smtClean="0">
                <a:latin typeface="Times New Roman" panose="02020603050405020304" pitchFamily="18" charset="0"/>
                <a:cs typeface="Times New Roman" panose="02020603050405020304" pitchFamily="18" charset="0"/>
              </a:rPr>
              <a:t>- 153013</a:t>
            </a:r>
            <a:br>
              <a:rPr lang="en-US" b="1" dirty="0" smtClean="0">
                <a:latin typeface="Times New Roman" panose="02020603050405020304" pitchFamily="18" charset="0"/>
                <a:cs typeface="Times New Roman" panose="02020603050405020304" pitchFamily="18" charset="0"/>
              </a:rPr>
            </a:br>
            <a:r>
              <a:rPr lang="en-US" b="1" dirty="0" smtClean="0">
                <a:latin typeface="Times New Roman" panose="02020603050405020304" pitchFamily="18" charset="0"/>
                <a:cs typeface="Times New Roman" panose="02020603050405020304" pitchFamily="18" charset="0"/>
              </a:rPr>
              <a:t> Sindhu Murali - 152993</a:t>
            </a:r>
            <a:br>
              <a:rPr lang="en-US" b="1" dirty="0" smtClean="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I.P.S Prakash - 153008</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7361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xmlns="" id="{CDAD4CD6-0D42-4B53-A553-167F9F359564}"/>
              </a:ext>
            </a:extLst>
          </p:cNvPr>
          <p:cNvSpPr>
            <a:spLocks noGrp="1"/>
          </p:cNvSpPr>
          <p:nvPr>
            <p:ph type="body" sz="quarter" idx="10"/>
          </p:nvPr>
        </p:nvSpPr>
        <p:spPr/>
        <p:txBody>
          <a:bodyPr/>
          <a:lstStyle/>
          <a:p>
            <a:r>
              <a:rPr lang="en-US" sz="6600" dirty="0" smtClean="0">
                <a:solidFill>
                  <a:schemeClr val="tx1">
                    <a:lumMod val="95000"/>
                    <a:lumOff val="5000"/>
                  </a:schemeClr>
                </a:solidFill>
                <a:latin typeface="Times New Roman" panose="02020603050405020304" pitchFamily="18" charset="0"/>
                <a:cs typeface="Times New Roman" panose="02020603050405020304" pitchFamily="18" charset="0"/>
              </a:rPr>
              <a:t>MODULES</a:t>
            </a:r>
          </a:p>
          <a:p>
            <a:r>
              <a:rPr lang="en-US" sz="2400" dirty="0" smtClean="0">
                <a:solidFill>
                  <a:schemeClr val="tx1">
                    <a:lumMod val="95000"/>
                    <a:lumOff val="5000"/>
                  </a:schemeClr>
                </a:solidFill>
                <a:latin typeface="Times New Roman" panose="02020603050405020304" pitchFamily="18" charset="0"/>
                <a:cs typeface="Times New Roman" panose="02020603050405020304" pitchFamily="18" charset="0"/>
              </a:rPr>
              <a:t>(26-30)</a:t>
            </a:r>
            <a:endParaRPr 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8206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0E257C33-C607-4F39-94FD-853E5F7CDFAF}"/>
              </a:ext>
            </a:extLst>
          </p:cNvPr>
          <p:cNvSpPr>
            <a:spLocks noGrp="1"/>
          </p:cNvSpPr>
          <p:nvPr>
            <p:ph type="body" sz="quarter" idx="11"/>
          </p:nvPr>
        </p:nvSpPr>
        <p:spPr>
          <a:xfrm>
            <a:off x="407988" y="1143000"/>
            <a:ext cx="6983412" cy="3124200"/>
          </a:xfrm>
        </p:spPr>
        <p:txBody>
          <a:bodyPr>
            <a:normAutofit/>
          </a:bodyPr>
          <a:lstStyle/>
          <a:p>
            <a:pPr marL="514350" indent="-514350">
              <a:buAutoNum type="arabicPeriod"/>
            </a:pPr>
            <a:r>
              <a:rPr lang="pt-PT" dirty="0" smtClean="0"/>
              <a:t>CapStore Home Page</a:t>
            </a:r>
          </a:p>
          <a:p>
            <a:pPr marL="514350" indent="-514350">
              <a:buAutoNum type="arabicPeriod"/>
            </a:pPr>
            <a:r>
              <a:rPr lang="pt-PT" dirty="0" smtClean="0"/>
              <a:t>Product Page</a:t>
            </a:r>
          </a:p>
          <a:p>
            <a:pPr marL="514350" indent="-514350">
              <a:buAutoNum type="arabicPeriod"/>
            </a:pPr>
            <a:r>
              <a:rPr lang="pt-PT" dirty="0" smtClean="0"/>
              <a:t>WishList</a:t>
            </a:r>
          </a:p>
          <a:p>
            <a:pPr marL="514350" indent="-514350">
              <a:buAutoNum type="arabicPeriod"/>
            </a:pPr>
            <a:r>
              <a:rPr lang="pt-PT" dirty="0" smtClean="0"/>
              <a:t>Similar Products</a:t>
            </a:r>
          </a:p>
        </p:txBody>
      </p:sp>
    </p:spTree>
    <p:extLst>
      <p:ext uri="{BB962C8B-B14F-4D97-AF65-F5344CB8AC3E}">
        <p14:creationId xmlns:p14="http://schemas.microsoft.com/office/powerpoint/2010/main" val="87789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hidden="1">
            <a:extLst>
              <a:ext uri="{FF2B5EF4-FFF2-40B4-BE49-F238E27FC236}">
                <a16:creationId xmlns:a16="http://schemas.microsoft.com/office/drawing/2014/main" xmlns=""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
        <p:nvSpPr>
          <p:cNvPr id="2" name="TextBox 1"/>
          <p:cNvSpPr txBox="1"/>
          <p:nvPr/>
        </p:nvSpPr>
        <p:spPr>
          <a:xfrm>
            <a:off x="501203" y="381000"/>
            <a:ext cx="10547797" cy="483209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b="1" dirty="0" smtClean="0">
                <a:solidFill>
                  <a:schemeClr val="accent1">
                    <a:lumMod val="60000"/>
                    <a:lumOff val="40000"/>
                  </a:schemeClr>
                </a:solidFill>
                <a:latin typeface="Times New Roman" panose="02020603050405020304" pitchFamily="18" charset="0"/>
                <a:cs typeface="Times New Roman" panose="02020603050405020304" pitchFamily="18" charset="0"/>
              </a:rPr>
              <a:t>Cap Store Home Page</a:t>
            </a:r>
          </a:p>
          <a:p>
            <a:pPr algn="ctr"/>
            <a:endParaRPr lang="en-US" sz="2800"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Menu which includes all categories.</a:t>
            </a:r>
          </a:p>
          <a:p>
            <a:pPr marL="457200" indent="-457200" algn="just">
              <a:buFont typeface="Arial" panose="020B0604020202020204" pitchFamily="34" charset="0"/>
              <a:buChar char="•"/>
            </a:pPr>
            <a:endParaRPr lang="en-US" sz="2800"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After </a:t>
            </a:r>
            <a:r>
              <a:rPr lang="en-US" sz="2800" dirty="0">
                <a:latin typeface="Times New Roman" panose="02020603050405020304" pitchFamily="18" charset="0"/>
                <a:cs typeface="Times New Roman" panose="02020603050405020304" pitchFamily="18" charset="0"/>
              </a:rPr>
              <a:t>Selecting category it will show list of </a:t>
            </a:r>
            <a:r>
              <a:rPr lang="en-US" sz="2800" dirty="0" smtClean="0">
                <a:latin typeface="Times New Roman" panose="02020603050405020304" pitchFamily="18" charset="0"/>
                <a:cs typeface="Times New Roman" panose="02020603050405020304" pitchFamily="18" charset="0"/>
              </a:rPr>
              <a:t>items. </a:t>
            </a:r>
          </a:p>
          <a:p>
            <a:pPr algn="just"/>
            <a:endParaRPr lang="en-US" sz="2800"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S</a:t>
            </a:r>
            <a:r>
              <a:rPr lang="en-US" sz="2800" dirty="0" smtClean="0">
                <a:latin typeface="Times New Roman" panose="02020603050405020304" pitchFamily="18" charset="0"/>
                <a:cs typeface="Times New Roman" panose="02020603050405020304" pitchFamily="18" charset="0"/>
              </a:rPr>
              <a:t>orting </a:t>
            </a:r>
            <a:r>
              <a:rPr lang="en-US" sz="2800" dirty="0">
                <a:latin typeface="Times New Roman" panose="02020603050405020304" pitchFamily="18" charset="0"/>
                <a:cs typeface="Times New Roman" panose="02020603050405020304" pitchFamily="18" charset="0"/>
              </a:rPr>
              <a:t>and selecting </a:t>
            </a:r>
            <a:r>
              <a:rPr lang="en-US" sz="2800" dirty="0" smtClean="0">
                <a:latin typeface="Times New Roman" panose="02020603050405020304" pitchFamily="18" charset="0"/>
                <a:cs typeface="Times New Roman" panose="02020603050405020304" pitchFamily="18" charset="0"/>
              </a:rPr>
              <a:t>items. </a:t>
            </a:r>
            <a:r>
              <a:rPr lang="en-US" sz="2800" dirty="0">
                <a:latin typeface="Times New Roman" panose="02020603050405020304" pitchFamily="18" charset="0"/>
                <a:cs typeface="Times New Roman" panose="02020603050405020304" pitchFamily="18" charset="0"/>
              </a:rPr>
              <a:t>	</a:t>
            </a:r>
            <a:endParaRPr lang="en-US" sz="2800"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endParaRPr lang="en-US" sz="2800"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A search </a:t>
            </a:r>
            <a:r>
              <a:rPr lang="en-US" sz="2800" dirty="0">
                <a:latin typeface="Times New Roman" panose="02020603050405020304" pitchFamily="18" charset="0"/>
                <a:cs typeface="Times New Roman" panose="02020603050405020304" pitchFamily="18" charset="0"/>
              </a:rPr>
              <a:t>bar</a:t>
            </a:r>
            <a:r>
              <a:rPr lang="en-US" sz="2800" dirty="0" smtClean="0">
                <a:latin typeface="Times New Roman" panose="02020603050405020304" pitchFamily="18" charset="0"/>
                <a:cs typeface="Times New Roman" panose="02020603050405020304" pitchFamily="18" charset="0"/>
              </a:rPr>
              <a:t>.</a:t>
            </a:r>
          </a:p>
          <a:p>
            <a:pPr marL="457200" indent="-457200" algn="just">
              <a:buFont typeface="Arial" panose="020B0604020202020204" pitchFamily="34" charset="0"/>
              <a:buChar char="•"/>
            </a:pPr>
            <a:endParaRPr lang="en-US" sz="2800"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A</a:t>
            </a:r>
            <a:r>
              <a:rPr lang="en-US" sz="2800" dirty="0" smtClean="0">
                <a:latin typeface="Times New Roman" panose="02020603050405020304" pitchFamily="18" charset="0"/>
                <a:cs typeface="Times New Roman" panose="02020603050405020304" pitchFamily="18" charset="0"/>
              </a:rPr>
              <a:t>ll </a:t>
            </a:r>
            <a:r>
              <a:rPr lang="en-US" sz="2800" dirty="0">
                <a:latin typeface="Times New Roman" panose="02020603050405020304" pitchFamily="18" charset="0"/>
                <a:cs typeface="Times New Roman" panose="02020603050405020304" pitchFamily="18" charset="0"/>
              </a:rPr>
              <a:t>the discounts and promos</a:t>
            </a:r>
            <a:r>
              <a:rPr lang="en-US" sz="2800" dirty="0" smtClean="0">
                <a:latin typeface="Times New Roman" panose="02020603050405020304" pitchFamily="18" charset="0"/>
                <a:cs typeface="Times New Roman" panose="02020603050405020304" pitchFamily="18" charset="0"/>
              </a:rPr>
              <a:t>.</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320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p:cNvSpPr>
            <a:spLocks noGrp="1"/>
          </p:cNvSpPr>
          <p:nvPr>
            <p:ph type="body" sz="quarter" idx="32"/>
          </p:nvPr>
        </p:nvSpPr>
        <p:spPr>
          <a:xfrm>
            <a:off x="3124200" y="266701"/>
            <a:ext cx="5638800" cy="838200"/>
          </a:xfrm>
        </p:spPr>
        <p:txBody>
          <a:bodyPr/>
          <a:lstStyle/>
          <a:p>
            <a:r>
              <a:rPr lang="en-US" sz="4400" dirty="0" smtClean="0">
                <a:solidFill>
                  <a:schemeClr val="accent1">
                    <a:lumMod val="60000"/>
                    <a:lumOff val="40000"/>
                  </a:schemeClr>
                </a:solidFill>
                <a:latin typeface="Times New Roman" panose="02020603050405020304" pitchFamily="18" charset="0"/>
                <a:cs typeface="Times New Roman" panose="02020603050405020304" pitchFamily="18" charset="0"/>
              </a:rPr>
              <a:t>Product Page</a:t>
            </a:r>
            <a:endParaRPr lang="en-US" sz="4400"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
        <p:nvSpPr>
          <p:cNvPr id="24" name="Text Placeholder 23"/>
          <p:cNvSpPr>
            <a:spLocks noGrp="1"/>
          </p:cNvSpPr>
          <p:nvPr>
            <p:ph type="body" sz="quarter" idx="33"/>
          </p:nvPr>
        </p:nvSpPr>
        <p:spPr>
          <a:xfrm>
            <a:off x="748246" y="1276350"/>
            <a:ext cx="4751908" cy="4514850"/>
          </a:xfrm>
        </p:spPr>
        <p:txBody>
          <a:bodyPr/>
          <a:lstStyle/>
          <a:p>
            <a:pPr marL="285750" indent="-285750">
              <a:buFont typeface="Arial" panose="020B0604020202020204" pitchFamily="34" charset="0"/>
              <a:buChar char="•"/>
            </a:pPr>
            <a:r>
              <a:rPr lang="en-US" sz="1800" dirty="0" smtClean="0"/>
              <a:t>Product Image</a:t>
            </a:r>
          </a:p>
          <a:p>
            <a:pPr marL="285750" indent="-285750">
              <a:buFont typeface="Arial" panose="020B0604020202020204" pitchFamily="34" charset="0"/>
              <a:buChar char="•"/>
            </a:pPr>
            <a:r>
              <a:rPr lang="en-US" sz="1800" dirty="0" smtClean="0"/>
              <a:t>Product Name</a:t>
            </a:r>
          </a:p>
          <a:p>
            <a:pPr marL="285750" indent="-285750">
              <a:buFont typeface="Arial" panose="020B0604020202020204" pitchFamily="34" charset="0"/>
              <a:buChar char="•"/>
            </a:pPr>
            <a:r>
              <a:rPr lang="en-US" sz="1800" dirty="0" smtClean="0"/>
              <a:t>Product Cost</a:t>
            </a:r>
            <a:endParaRPr lang="en-US" sz="1800" dirty="0" smtClean="0"/>
          </a:p>
          <a:p>
            <a:pPr marL="285750" indent="-285750">
              <a:buFont typeface="Arial" panose="020B0604020202020204" pitchFamily="34" charset="0"/>
              <a:buChar char="•"/>
            </a:pPr>
            <a:r>
              <a:rPr lang="en-US" sz="1800" dirty="0" smtClean="0"/>
              <a:t>Product Description</a:t>
            </a:r>
          </a:p>
          <a:p>
            <a:pPr marL="285750" indent="-285750">
              <a:buFont typeface="Arial" panose="020B0604020202020204" pitchFamily="34" charset="0"/>
              <a:buChar char="•"/>
            </a:pPr>
            <a:r>
              <a:rPr lang="en-US" sz="1800" dirty="0" smtClean="0"/>
              <a:t> Buttons</a:t>
            </a:r>
          </a:p>
          <a:p>
            <a:pPr marL="976313" lvl="3" indent="-285750"/>
            <a:r>
              <a:rPr lang="en-US" sz="1800" dirty="0" smtClean="0"/>
              <a:t>Wish List</a:t>
            </a:r>
          </a:p>
          <a:p>
            <a:pPr marL="976313" lvl="3" indent="-285750"/>
            <a:r>
              <a:rPr lang="en-US" sz="1800" dirty="0" smtClean="0"/>
              <a:t>Add to Cart</a:t>
            </a:r>
          </a:p>
          <a:p>
            <a:pPr marL="976313" lvl="3" indent="-285750"/>
            <a:r>
              <a:rPr lang="en-US" sz="1800" dirty="0" smtClean="0"/>
              <a:t>Buy Now</a:t>
            </a:r>
            <a:endParaRPr lang="en-US" sz="1800" dirty="0" smtClean="0"/>
          </a:p>
          <a:p>
            <a:pPr marL="285750" indent="-285750">
              <a:buFont typeface="Arial" panose="020B0604020202020204" pitchFamily="34" charset="0"/>
              <a:buChar char="•"/>
            </a:pPr>
            <a:r>
              <a:rPr lang="en-US" sz="1800" dirty="0" smtClean="0"/>
              <a:t>Discounts/Coupons</a:t>
            </a:r>
          </a:p>
          <a:p>
            <a:pPr marL="285750" indent="-285750">
              <a:buFont typeface="Arial" panose="020B0604020202020204" pitchFamily="34" charset="0"/>
              <a:buChar char="•"/>
            </a:pPr>
            <a:r>
              <a:rPr lang="en-US" sz="1800" dirty="0" smtClean="0"/>
              <a:t>Feedback /Rating</a:t>
            </a:r>
          </a:p>
          <a:p>
            <a:pPr marL="285750" indent="-285750">
              <a:buFont typeface="Arial" panose="020B0604020202020204" pitchFamily="34" charset="0"/>
              <a:buChar char="•"/>
            </a:pPr>
            <a:r>
              <a:rPr lang="en-US" sz="1800" dirty="0" smtClean="0"/>
              <a:t>Similar Products</a:t>
            </a:r>
            <a:endParaRPr lang="en-US" sz="1800" dirty="0"/>
          </a:p>
        </p:txBody>
      </p:sp>
      <p:sp>
        <p:nvSpPr>
          <p:cNvPr id="25" name="Text Placeholder 24"/>
          <p:cNvSpPr>
            <a:spLocks noGrp="1"/>
          </p:cNvSpPr>
          <p:nvPr>
            <p:ph type="body" sz="quarter" idx="34"/>
          </p:nvPr>
        </p:nvSpPr>
        <p:spPr>
          <a:xfrm>
            <a:off x="304800" y="1276350"/>
            <a:ext cx="4855096" cy="4514850"/>
          </a:xfrm>
        </p:spPr>
        <p:txBody>
          <a:bodyPr/>
          <a:lstStyle/>
          <a:p>
            <a:pPr lvl="0"/>
            <a:r>
              <a:rPr lang="en-US" sz="2800" dirty="0"/>
              <a:t> </a:t>
            </a:r>
          </a:p>
        </p:txBody>
      </p:sp>
      <p:sp>
        <p:nvSpPr>
          <p:cNvPr id="21" name="Title 20"/>
          <p:cNvSpPr>
            <a:spLocks noGrp="1"/>
          </p:cNvSpPr>
          <p:nvPr>
            <p:ph type="title"/>
          </p:nvPr>
        </p:nvSpPr>
        <p:spPr>
          <a:xfrm>
            <a:off x="407988" y="152401"/>
            <a:ext cx="9864476" cy="533400"/>
          </a:xfrm>
        </p:spPr>
        <p:txBody>
          <a:bodyPr>
            <a:normAutofit fontScale="90000"/>
          </a:bodyPr>
          <a:lstStyle/>
          <a:p>
            <a:r>
              <a:rPr lang="en-US" dirty="0"/>
              <a:t/>
            </a:r>
            <a:br>
              <a:rPr lang="en-US" dirty="0"/>
            </a:b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17818535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07988" y="457200"/>
            <a:ext cx="3618859" cy="1147936"/>
          </a:xfrm>
        </p:spPr>
        <p:txBody>
          <a:bodyPr>
            <a:normAutofit/>
          </a:bodyPr>
          <a:lstStyle/>
          <a:p>
            <a:r>
              <a:rPr lang="en-US" sz="4800" dirty="0" smtClean="0">
                <a:solidFill>
                  <a:schemeClr val="accent1">
                    <a:lumMod val="60000"/>
                    <a:lumOff val="40000"/>
                  </a:schemeClr>
                </a:solidFill>
                <a:latin typeface="Times New Roman" panose="02020603050405020304" pitchFamily="18" charset="0"/>
                <a:cs typeface="Times New Roman" panose="02020603050405020304" pitchFamily="18" charset="0"/>
              </a:rPr>
              <a:t>Wish List</a:t>
            </a:r>
            <a:endParaRPr lang="en-US" sz="4800"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2"/>
          </p:nvPr>
        </p:nvSpPr>
        <p:spPr>
          <a:xfrm>
            <a:off x="432672" y="2004060"/>
            <a:ext cx="8519218" cy="4701540"/>
          </a:xfrm>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804952456"/>
              </p:ext>
            </p:extLst>
          </p:nvPr>
        </p:nvGraphicFramePr>
        <p:xfrm>
          <a:off x="432672" y="1981201"/>
          <a:ext cx="8482728" cy="1965959"/>
        </p:xfrm>
        <a:graphic>
          <a:graphicData uri="http://schemas.openxmlformats.org/drawingml/2006/table">
            <a:tbl>
              <a:tblPr firstRow="1" bandRow="1">
                <a:tableStyleId>{5C22544A-7EE6-4342-B048-85BDC9FD1C3A}</a:tableStyleId>
              </a:tblPr>
              <a:tblGrid>
                <a:gridCol w="2120682"/>
                <a:gridCol w="2120682"/>
                <a:gridCol w="2120682"/>
                <a:gridCol w="2120682"/>
              </a:tblGrid>
              <a:tr h="685799">
                <a:tc>
                  <a:txBody>
                    <a:bodyPr/>
                    <a:lstStyle/>
                    <a:p>
                      <a:r>
                        <a:rPr lang="en-US" dirty="0" smtClean="0"/>
                        <a:t>Name</a:t>
                      </a:r>
                      <a:endParaRPr lang="en-US" dirty="0"/>
                    </a:p>
                  </a:txBody>
                  <a:tcPr/>
                </a:tc>
                <a:tc>
                  <a:txBody>
                    <a:bodyPr/>
                    <a:lstStyle/>
                    <a:p>
                      <a:r>
                        <a:rPr lang="en-US" dirty="0" smtClean="0"/>
                        <a:t>Data Type</a:t>
                      </a:r>
                      <a:endParaRPr lang="en-US" dirty="0"/>
                    </a:p>
                  </a:txBody>
                  <a:tcPr/>
                </a:tc>
                <a:tc>
                  <a:txBody>
                    <a:bodyPr/>
                    <a:lstStyle/>
                    <a:p>
                      <a:r>
                        <a:rPr lang="en-US" dirty="0" smtClean="0"/>
                        <a:t>Constraints</a:t>
                      </a:r>
                      <a:endParaRPr lang="en-US" dirty="0"/>
                    </a:p>
                  </a:txBody>
                  <a:tcPr/>
                </a:tc>
                <a:tc>
                  <a:txBody>
                    <a:bodyPr/>
                    <a:lstStyle/>
                    <a:p>
                      <a:r>
                        <a:rPr lang="en-US" dirty="0" smtClean="0"/>
                        <a:t>Description</a:t>
                      </a:r>
                      <a:endParaRPr lang="en-US" dirty="0"/>
                    </a:p>
                  </a:txBody>
                  <a:tcPr/>
                </a:tc>
              </a:tr>
              <a:tr h="370840">
                <a:tc>
                  <a:txBody>
                    <a:bodyPr/>
                    <a:lstStyle/>
                    <a:p>
                      <a:r>
                        <a:rPr lang="en-US" dirty="0" smtClean="0"/>
                        <a:t>Cust_id</a:t>
                      </a:r>
                      <a:endParaRPr lang="en-US" dirty="0"/>
                    </a:p>
                  </a:txBody>
                  <a:tcPr/>
                </a:tc>
                <a:tc>
                  <a:txBody>
                    <a:bodyPr/>
                    <a:lstStyle/>
                    <a:p>
                      <a:r>
                        <a:rPr lang="en-US" dirty="0" smtClean="0"/>
                        <a:t>Int</a:t>
                      </a:r>
                      <a:endParaRPr lang="en-US" dirty="0"/>
                    </a:p>
                  </a:txBody>
                  <a:tcPr/>
                </a:tc>
                <a:tc>
                  <a:txBody>
                    <a:bodyPr/>
                    <a:lstStyle/>
                    <a:p>
                      <a:r>
                        <a:rPr lang="en-US" dirty="0" smtClean="0"/>
                        <a:t>Foreign_key</a:t>
                      </a:r>
                      <a:endParaRPr lang="en-US" dirty="0"/>
                    </a:p>
                  </a:txBody>
                  <a:tcPr/>
                </a:tc>
                <a:tc>
                  <a:txBody>
                    <a:bodyPr/>
                    <a:lstStyle/>
                    <a:p>
                      <a:r>
                        <a:rPr lang="en-US" baseline="0" dirty="0" err="1" smtClean="0"/>
                        <a:t>Recognisation</a:t>
                      </a:r>
                      <a:r>
                        <a:rPr lang="en-US" baseline="0" dirty="0" smtClean="0"/>
                        <a:t> of customer</a:t>
                      </a:r>
                      <a:endParaRPr lang="en-US" dirty="0"/>
                    </a:p>
                  </a:txBody>
                  <a:tcPr/>
                </a:tc>
              </a:tr>
              <a:tr h="370840">
                <a:tc>
                  <a:txBody>
                    <a:bodyPr/>
                    <a:lstStyle/>
                    <a:p>
                      <a:r>
                        <a:rPr lang="en-US" dirty="0" smtClean="0"/>
                        <a:t>Product_id</a:t>
                      </a:r>
                      <a:endParaRPr lang="en-US" dirty="0"/>
                    </a:p>
                  </a:txBody>
                  <a:tcPr/>
                </a:tc>
                <a:tc>
                  <a:txBody>
                    <a:bodyPr/>
                    <a:lstStyle/>
                    <a:p>
                      <a:r>
                        <a:rPr lang="en-US" dirty="0" smtClean="0"/>
                        <a:t>Int </a:t>
                      </a:r>
                      <a:endParaRPr lang="en-US" dirty="0"/>
                    </a:p>
                  </a:txBody>
                  <a:tcPr/>
                </a:tc>
                <a:tc>
                  <a:txBody>
                    <a:bodyPr/>
                    <a:lstStyle/>
                    <a:p>
                      <a:r>
                        <a:rPr lang="en-US" dirty="0" smtClean="0"/>
                        <a:t>Foreign_key</a:t>
                      </a:r>
                      <a:endParaRPr lang="en-US" dirty="0"/>
                    </a:p>
                  </a:txBody>
                  <a:tcPr/>
                </a:tc>
                <a:tc>
                  <a:txBody>
                    <a:bodyPr/>
                    <a:lstStyle/>
                    <a:p>
                      <a:r>
                        <a:rPr lang="en-US" dirty="0" smtClean="0"/>
                        <a:t>To</a:t>
                      </a:r>
                      <a:r>
                        <a:rPr lang="en-US" baseline="0" dirty="0" smtClean="0"/>
                        <a:t> Recognize Products</a:t>
                      </a:r>
                      <a:endParaRPr lang="en-US" dirty="0"/>
                    </a:p>
                  </a:txBody>
                  <a:tcPr/>
                </a:tc>
              </a:tr>
            </a:tbl>
          </a:graphicData>
        </a:graphic>
      </p:graphicFrame>
    </p:spTree>
    <p:extLst>
      <p:ext uri="{BB962C8B-B14F-4D97-AF65-F5344CB8AC3E}">
        <p14:creationId xmlns:p14="http://schemas.microsoft.com/office/powerpoint/2010/main" val="41378686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81000" y="952500"/>
            <a:ext cx="3618859" cy="838200"/>
          </a:xfrm>
        </p:spPr>
        <p:txBody>
          <a:bodyPr>
            <a:normAutofit/>
          </a:bodyPr>
          <a:lstStyle/>
          <a:p>
            <a:r>
              <a:rPr lang="en-US" sz="4000" dirty="0" smtClean="0">
                <a:solidFill>
                  <a:schemeClr val="accent1">
                    <a:lumMod val="60000"/>
                    <a:lumOff val="40000"/>
                  </a:schemeClr>
                </a:solidFill>
                <a:latin typeface="Times New Roman" panose="02020603050405020304" pitchFamily="18" charset="0"/>
                <a:cs typeface="Times New Roman" panose="02020603050405020304" pitchFamily="18" charset="0"/>
              </a:rPr>
              <a:t>Similar Products</a:t>
            </a:r>
            <a:endParaRPr lang="en-US" sz="4000"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2"/>
          </p:nvPr>
        </p:nvSpPr>
        <p:spPr>
          <a:xfrm>
            <a:off x="533400" y="1981200"/>
            <a:ext cx="4876801" cy="4724400"/>
          </a:xfrm>
        </p:spPr>
        <p:txBody>
          <a:bodyPr/>
          <a:lstStyle/>
          <a:p>
            <a:endParaRPr lang="en-US" dirty="0" smtClean="0"/>
          </a:p>
          <a:p>
            <a:endParaRPr lang="en-US" sz="2000" dirty="0">
              <a:solidFill>
                <a:schemeClr val="tx1"/>
              </a:solidFill>
            </a:endParaRPr>
          </a:p>
          <a:p>
            <a:pPr marL="285750" indent="-285750" algn="just">
              <a:lnSpc>
                <a:spcPct val="150000"/>
              </a:lnSpc>
              <a:buFont typeface="Arial" panose="020B0604020202020204" pitchFamily="34" charset="0"/>
              <a:buChar char="•"/>
            </a:pPr>
            <a:r>
              <a:rPr lang="en-US" sz="2000" dirty="0" smtClean="0">
                <a:solidFill>
                  <a:schemeClr val="tx1"/>
                </a:solidFill>
                <a:latin typeface="Times New Roman" panose="02020603050405020304" pitchFamily="18" charset="0"/>
                <a:cs typeface="Times New Roman" panose="02020603050405020304" pitchFamily="18" charset="0"/>
              </a:rPr>
              <a:t>Displays products of same category based on product name</a:t>
            </a:r>
            <a:r>
              <a:rPr lang="en-US" sz="1800" dirty="0" smtClean="0">
                <a:latin typeface="Times New Roman" panose="02020603050405020304" pitchFamily="18" charset="0"/>
                <a:cs typeface="Times New Roman" panose="02020603050405020304" pitchFamily="18" charset="0"/>
              </a:rPr>
              <a:t>.</a:t>
            </a:r>
          </a:p>
          <a:p>
            <a:pPr marL="285750" indent="-285750" algn="just">
              <a:lnSpc>
                <a:spcPct val="150000"/>
              </a:lnSpc>
              <a:buFont typeface="Arial" panose="020B0604020202020204" pitchFamily="34" charset="0"/>
              <a:buChar char="•"/>
            </a:pPr>
            <a:r>
              <a:rPr lang="en-US" sz="2000" dirty="0" smtClean="0">
                <a:solidFill>
                  <a:schemeClr val="tx1"/>
                </a:solidFill>
                <a:latin typeface="Times New Roman" panose="02020603050405020304" pitchFamily="18" charset="0"/>
                <a:cs typeface="Times New Roman" panose="02020603050405020304" pitchFamily="18" charset="0"/>
              </a:rPr>
              <a:t>The product name will be taken from category table.</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0859124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xmlns="" id="{D637DE7C-7090-48D5-95BA-1E096A71FB1B}"/>
              </a:ext>
            </a:extLst>
          </p:cNvPr>
          <p:cNvSpPr>
            <a:spLocks noGrp="1"/>
          </p:cNvSpPr>
          <p:nvPr>
            <p:ph type="body" sz="quarter" idx="32"/>
          </p:nvPr>
        </p:nvSpPr>
        <p:spPr>
          <a:xfrm>
            <a:off x="762000" y="2590800"/>
            <a:ext cx="9220200" cy="914400"/>
          </a:xfrm>
        </p:spPr>
        <p:style>
          <a:lnRef idx="2">
            <a:schemeClr val="accent4"/>
          </a:lnRef>
          <a:fillRef idx="1">
            <a:schemeClr val="lt1"/>
          </a:fillRef>
          <a:effectRef idx="0">
            <a:schemeClr val="accent4"/>
          </a:effectRef>
          <a:fontRef idx="minor">
            <a:schemeClr val="dk1"/>
          </a:fontRef>
        </p:style>
        <p:txBody>
          <a:bodyPr/>
          <a:lstStyle/>
          <a:p>
            <a:pPr algn="ctr"/>
            <a:endParaRPr lang="en-US" sz="7200" b="1" dirty="0">
              <a:solidFill>
                <a:schemeClr val="accent1">
                  <a:lumMod val="60000"/>
                  <a:lumOff val="40000"/>
                </a:schemeClr>
              </a:solidFill>
              <a:latin typeface="Times New Roman" panose="02020603050405020304" pitchFamily="18" charset="0"/>
              <a:cs typeface="Times New Roman" panose="02020603050405020304" pitchFamily="18" charset="0"/>
            </a:endParaRPr>
          </a:p>
          <a:p>
            <a:pPr algn="ctr"/>
            <a:r>
              <a:rPr lang="en-US" sz="7200" dirty="0" smtClean="0">
                <a:solidFill>
                  <a:schemeClr val="accent1">
                    <a:lumMod val="60000"/>
                    <a:lumOff val="40000"/>
                  </a:schemeClr>
                </a:solidFill>
                <a:latin typeface="Times New Roman" panose="02020603050405020304" pitchFamily="18" charset="0"/>
                <a:cs typeface="Times New Roman" panose="02020603050405020304" pitchFamily="18" charset="0"/>
              </a:rPr>
              <a:t>Thank You</a:t>
            </a:r>
            <a:endParaRPr lang="en-US" sz="7200"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36582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timing>
    <p:tnLst>
      <p:par>
        <p:cTn id="1" dur="indefinite" restart="never" nodeType="tmRoot"/>
      </p:par>
    </p:tnLst>
  </p:timing>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Capgemini_Template</Template>
  <TotalTime>172</TotalTime>
  <Words>162</Words>
  <Application>Microsoft Office PowerPoint</Application>
  <PresentationFormat>Widescreen</PresentationFormat>
  <Paragraphs>69</Paragraphs>
  <Slides>9</Slides>
  <Notes>4</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9</vt:i4>
      </vt:variant>
    </vt:vector>
  </HeadingPairs>
  <TitlesOfParts>
    <vt:vector size="19" baseType="lpstr">
      <vt:lpstr>Arial</vt:lpstr>
      <vt:lpstr>Calibri</vt:lpstr>
      <vt:lpstr>Georgia</vt:lpstr>
      <vt:lpstr>Times New Roman</vt:lpstr>
      <vt:lpstr>Verdana</vt:lpstr>
      <vt:lpstr>Wingdings</vt:lpstr>
      <vt:lpstr>Capgemini 2017_Cover slides</vt:lpstr>
      <vt:lpstr>Section slides</vt:lpstr>
      <vt:lpstr>Content Layouts</vt:lpstr>
      <vt:lpstr>Content and Image Layouts</vt:lpstr>
      <vt:lpstr> Team..  S.P.S.S. Swaroopa - 152990   K. Ashritha - 153013  Sindhu Murali - 152993  I.P.S Prakash - 153008</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Phani, Supriti</dc:creator>
  <cp:lastModifiedBy>Swaroopa, Sannidhi</cp:lastModifiedBy>
  <cp:revision>41</cp:revision>
  <dcterms:created xsi:type="dcterms:W3CDTF">2017-10-18T10:34:16Z</dcterms:created>
  <dcterms:modified xsi:type="dcterms:W3CDTF">2018-08-10T09:08:46Z</dcterms:modified>
</cp:coreProperties>
</file>